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" ContentType="image/tiff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9"/>
  </p:notesMasterIdLst>
  <p:sldIdLst>
    <p:sldId id="296" r:id="rId2"/>
    <p:sldId id="297" r:id="rId3"/>
    <p:sldId id="276" r:id="rId4"/>
    <p:sldId id="303" r:id="rId5"/>
    <p:sldId id="300" r:id="rId6"/>
    <p:sldId id="301" r:id="rId7"/>
    <p:sldId id="30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kiosk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87" autoAdjust="0"/>
    <p:restoredTop sz="94718" autoAdjust="0"/>
  </p:normalViewPr>
  <p:slideViewPr>
    <p:cSldViewPr>
      <p:cViewPr varScale="1">
        <p:scale>
          <a:sx n="86" d="100"/>
          <a:sy n="86" d="100"/>
        </p:scale>
        <p:origin x="996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759268-1AE1-4798-9A57-D466DD23A02C}" type="datetimeFigureOut">
              <a:rPr lang="ru-RU" smtClean="0"/>
              <a:pPr/>
              <a:t>19.02.2020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F407DC0-662A-4F99-A6B2-01F103351D2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59179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407DC0-662A-4F99-A6B2-01F103351D2A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5580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407DC0-662A-4F99-A6B2-01F103351D2A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25454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397B0C-5759-49AF-B7DA-7D9C71F7CB41}" type="datetime1">
              <a:rPr lang="ru-RU" smtClean="0"/>
              <a:pPr/>
              <a:t>19.02.2020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D9F58C-2590-4043-AADE-DD5ECA05A6A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12370">
    <p:wheel spokes="8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F0CFAE-6D44-4F76-AF0C-3A90255304B8}" type="datetime1">
              <a:rPr lang="ru-RU" smtClean="0"/>
              <a:pPr/>
              <a:t>19.02.2020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D9F58C-2590-4043-AADE-DD5ECA05A6A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12370">
    <p:wheel spokes="8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14A645-1FE2-43C3-BC30-866CC2DA84A5}" type="datetime1">
              <a:rPr lang="ru-RU" smtClean="0"/>
              <a:pPr/>
              <a:t>19.02.2020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D9F58C-2590-4043-AADE-DD5ECA05A6A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12370">
    <p:wheel spokes="8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>
  <p:cSld name="Заголовок, клип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Клип 2"/>
          <p:cNvSpPr>
            <a:spLocks noGrp="1"/>
          </p:cNvSpPr>
          <p:nvPr>
            <p:ph type="clipArt" sz="half" idx="1"/>
          </p:nvPr>
        </p:nvSpPr>
        <p:spPr>
          <a:xfrm>
            <a:off x="685800" y="1981200"/>
            <a:ext cx="3810000" cy="4114800"/>
          </a:xfrm>
        </p:spPr>
        <p:txBody>
          <a:bodyPr>
            <a:normAutofit/>
          </a:bodyPr>
          <a:lstStyle/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1474E0-A520-4E2B-9344-E5CEC8D9F24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77349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A4941C-F5D0-445D-975E-8B97B7E37BC5}" type="datetime1">
              <a:rPr lang="ru-RU" smtClean="0"/>
              <a:pPr/>
              <a:t>19.02.2020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D9F58C-2590-4043-AADE-DD5ECA05A6A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12370">
    <p:wheel spokes="8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EEC790-92C9-4754-9013-FB60C1078E5C}" type="datetime1">
              <a:rPr lang="ru-RU" smtClean="0"/>
              <a:pPr/>
              <a:t>19.02.2020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D9F58C-2590-4043-AADE-DD5ECA05A6A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12370">
    <p:wheel spokes="8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A1D9AB-BDFC-4D60-8DED-4C5D164AE045}" type="datetime1">
              <a:rPr lang="ru-RU" smtClean="0"/>
              <a:pPr/>
              <a:t>19.02.2020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D9F58C-2590-4043-AADE-DD5ECA05A6A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12370">
    <p:wheel spokes="8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BD6F2E-504C-4E8C-BF61-404C0BF47B28}" type="datetime1">
              <a:rPr lang="ru-RU" smtClean="0"/>
              <a:pPr/>
              <a:t>19.02.2020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D9F58C-2590-4043-AADE-DD5ECA05A6A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12370">
    <p:wheel spokes="8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6E1B40-F237-4A66-90C6-1C3AD69D6F2D}" type="datetime1">
              <a:rPr lang="ru-RU" smtClean="0"/>
              <a:pPr/>
              <a:t>19.02.2020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D9F58C-2590-4043-AADE-DD5ECA05A6A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12370">
    <p:wheel spokes="8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FFE336-9683-4C6E-82CE-82CE4D970CD3}" type="datetime1">
              <a:rPr lang="ru-RU" smtClean="0"/>
              <a:pPr/>
              <a:t>19.02.2020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D9F58C-2590-4043-AADE-DD5ECA05A6A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12370">
    <p:wheel spokes="8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A37075-7BC3-424A-A427-F4D7529AEFC7}" type="datetime1">
              <a:rPr lang="ru-RU" smtClean="0"/>
              <a:pPr/>
              <a:t>19.02.2020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D9F58C-2590-4043-AADE-DD5ECA05A6A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12370">
    <p:wheel spokes="8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E42D7F-E61C-45C2-B44A-5161429BF6E0}" type="datetime1">
              <a:rPr lang="ru-RU" smtClean="0"/>
              <a:pPr/>
              <a:t>19.02.2020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D9F58C-2590-4043-AADE-DD5ECA05A6A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12370">
    <p:wheel spokes="8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alphaModFix amt="9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F482B0-D1A3-46DD-A915-74BD6BA66538}" type="datetime1">
              <a:rPr lang="ru-RU" smtClean="0"/>
              <a:pPr/>
              <a:t>19.02.2020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D9F58C-2590-4043-AADE-DD5ECA05A6A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advClick="0" advTm="12370">
    <p:wheel spokes="8"/>
  </p:transition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9.tiff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" y="2044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043608" y="1052736"/>
            <a:ext cx="6840760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6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Советский тыл в годы Великой Отечественной войны</a:t>
            </a:r>
          </a:p>
        </p:txBody>
      </p:sp>
    </p:spTree>
  </p:cSld>
  <p:clrMapOvr>
    <a:masterClrMapping/>
  </p:clrMapOvr>
  <p:transition advClick="0" advTm="9000">
    <p:wheel spokes="8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398" y="0"/>
            <a:ext cx="9144000" cy="6858000"/>
          </a:xfrm>
          <a:prstGeom prst="rect">
            <a:avLst/>
          </a:prstGeom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D9F58C-2590-4043-AADE-DD5ECA05A6AC}" type="slidenum">
              <a:rPr lang="ru-RU" smtClean="0"/>
              <a:pPr/>
              <a:t>2</a:t>
            </a:fld>
            <a:endParaRPr lang="ru-RU"/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37F5CF87-C20B-48F4-BA93-73A558ED9B2B}"/>
              </a:ext>
            </a:extLst>
          </p:cNvPr>
          <p:cNvSpPr/>
          <p:nvPr/>
        </p:nvSpPr>
        <p:spPr>
          <a:xfrm>
            <a:off x="705968" y="3861048"/>
            <a:ext cx="7416823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45720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1" u="none" strike="noStrike" kern="0" cap="none" spc="0" normalizeH="0" baseline="0" noProof="0" dirty="0" smtClean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День Победы был бы невозможен без  героического вклада тех, кто работал в тылу. Это они в годы войны одержали Победу над фашизмом в тылу: строили оборонительные укрепления, выпускали танки, самолеты, оружие, боеприпасы, выращивали хлеб, одевали и кормили армию.</a:t>
            </a:r>
            <a:endParaRPr lang="ru-RU" sz="2000" b="1" i="1" kern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696" y="332656"/>
            <a:ext cx="5855628" cy="3384376"/>
          </a:xfrm>
          <a:prstGeom prst="rect">
            <a:avLst/>
          </a:prstGeom>
        </p:spPr>
      </p:pic>
    </p:spTree>
  </p:cSld>
  <p:clrMapOvr>
    <a:masterClrMapping/>
  </p:clrMapOvr>
  <p:transition advClick="0" advTm="15000">
    <p:wheel spokes="8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250825" y="1916113"/>
            <a:ext cx="3690939" cy="2665015"/>
          </a:xfrm>
        </p:spPr>
        <p:txBody>
          <a:bodyPr/>
          <a:lstStyle/>
          <a:p>
            <a:pPr algn="ctr">
              <a:buFont typeface="Wingdings" pitchFamily="2" charset="2"/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body" sz="half" idx="2"/>
          </p:nvPr>
        </p:nvSpPr>
        <p:spPr>
          <a:xfrm>
            <a:off x="3941764" y="2132856"/>
            <a:ext cx="2324100" cy="3656228"/>
          </a:xfrm>
        </p:spPr>
        <p:txBody>
          <a:bodyPr/>
          <a:lstStyle/>
          <a:p>
            <a:pPr algn="ctr">
              <a:buFont typeface="Wingdings" pitchFamily="2" charset="2"/>
              <a:buNone/>
            </a:pP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126" name="Rectangle 6"/>
          <p:cNvSpPr>
            <a:spLocks noChangeArrowheads="1"/>
          </p:cNvSpPr>
          <p:nvPr/>
        </p:nvSpPr>
        <p:spPr bwMode="auto">
          <a:xfrm>
            <a:off x="6084168" y="1984375"/>
            <a:ext cx="2809007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2800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писатели, поэты, музыканты, художники.</a:t>
            </a: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5B0C72F5-B2C8-459E-88B5-D76E401DB03E}"/>
              </a:ext>
            </a:extLst>
          </p:cNvPr>
          <p:cNvSpPr/>
          <p:nvPr/>
        </p:nvSpPr>
        <p:spPr>
          <a:xfrm>
            <a:off x="1998218" y="384473"/>
            <a:ext cx="514756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Труженики тыла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755576" y="4365104"/>
            <a:ext cx="79928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Сегодня мы расскажем об одной из тружениц тыла- </a:t>
            </a:r>
          </a:p>
          <a:p>
            <a:pPr algn="ctr"/>
            <a:r>
              <a:rPr lang="ru-RU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Панаевой Лидии Федоровне .</a:t>
            </a:r>
            <a:r>
              <a:rPr lang="ru-RU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Она родилась 30 октября 1925 года в деревне </a:t>
            </a:r>
            <a:r>
              <a:rPr lang="ru-RU" sz="2000" b="1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Чубарово</a:t>
            </a:r>
            <a:r>
              <a:rPr lang="ru-RU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Высокогорского района</a:t>
            </a:r>
            <a:r>
              <a:rPr lang="ru-RU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 На довоенной  фотографии </a:t>
            </a:r>
            <a:r>
              <a:rPr lang="ru-RU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семьи </a:t>
            </a:r>
            <a:r>
              <a:rPr lang="ru-RU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Панаевых- </a:t>
            </a:r>
            <a:r>
              <a:rPr lang="ru-RU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идия Федоровна вторая слева.</a:t>
            </a:r>
            <a:endParaRPr lang="ru-RU" sz="20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0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3768" y="620688"/>
            <a:ext cx="4448846" cy="3399730"/>
          </a:xfrm>
          <a:prstGeom prst="rect">
            <a:avLst/>
          </a:prstGeom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5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5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5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5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 decel="100000"/>
                                        <p:tgtEl>
                                          <p:spTgt spid="51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51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51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51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1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1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800" decel="1000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00" decel="100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4" grpId="0" build="p"/>
      <p:bldP spid="5125" grpId="0" build="p"/>
      <p:bldP spid="512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Картинка 2"/>
          <p:cNvSpPr>
            <a:spLocks noGrp="1"/>
          </p:cNvSpPr>
          <p:nvPr>
            <p:ph type="clipArt" sz="half" idx="1"/>
          </p:nvPr>
        </p:nvSpPr>
        <p:spPr/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D1474E0-A520-4E2B-9344-E5CEC8D9F24D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  <p:pic>
        <p:nvPicPr>
          <p:cNvPr id="6" name="Место для изображения из Интернета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6858000"/>
          </a:xfrm>
          <a:prstGeom prst="rect">
            <a:avLst/>
          </a:prstGeom>
        </p:spPr>
      </p:pic>
      <p:pic>
        <p:nvPicPr>
          <p:cNvPr id="1026" name="Picture 2" descr="C:\Users\User\Desktop\ветеран\Данилу\image-30-01-20-01-11-1.jpe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476672"/>
            <a:ext cx="2664296" cy="35523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User\Desktop\ветеран\Данилу\image-30-01-20-01-11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476672"/>
            <a:ext cx="2679761" cy="35730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827584" y="4447367"/>
            <a:ext cx="74888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Воспоминания труженицы тыла </a:t>
            </a:r>
          </a:p>
          <a:p>
            <a:pPr algn="ctr"/>
            <a:r>
              <a:rPr lang="ru-RU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Панаевой Лидии Фёдоровны</a:t>
            </a:r>
            <a:endParaRPr lang="ru-RU" sz="20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390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83" name="Rectangle 1035"/>
          <p:cNvSpPr>
            <a:spLocks noGrp="1" noChangeArrowheads="1"/>
          </p:cNvSpPr>
          <p:nvPr>
            <p:ph type="title"/>
          </p:nvPr>
        </p:nvSpPr>
        <p:spPr>
          <a:xfrm>
            <a:off x="685800" y="609600"/>
            <a:ext cx="7772400" cy="838200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20482" name="Picture 1036"/>
          <p:cNvPicPr>
            <a:picLocks noGrp="1" noChangeAspect="1" noChangeArrowheads="1"/>
          </p:cNvPicPr>
          <p:nvPr>
            <p:ph type="clipArt"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5292080" y="1300097"/>
            <a:ext cx="3459892" cy="4800600"/>
          </a:xfrm>
        </p:spPr>
      </p:pic>
      <p:sp>
        <p:nvSpPr>
          <p:cNvPr id="54285" name="Rectangle 1037"/>
          <p:cNvSpPr>
            <a:spLocks noGrp="1" noChangeArrowheads="1"/>
          </p:cNvSpPr>
          <p:nvPr>
            <p:ph type="body" sz="half" idx="2"/>
          </p:nvPr>
        </p:nvSpPr>
        <p:spPr>
          <a:xfrm>
            <a:off x="838200" y="1490597"/>
            <a:ext cx="4267200" cy="4419600"/>
          </a:xfrm>
        </p:spPr>
        <p:txBody>
          <a:bodyPr>
            <a:normAutofit lnSpcReduction="10000"/>
          </a:bodyPr>
          <a:lstStyle/>
          <a:p>
            <a:pPr marL="548640" indent="-411480" fontAlgn="auto">
              <a:lnSpc>
                <a:spcPct val="90000"/>
              </a:lnSpc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" panose="05000000000000000000" pitchFamily="2" charset="2"/>
              <a:buChar char="Ø"/>
              <a:defRPr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перевод промышленных предприятий на выпуск военной продукции </a:t>
            </a:r>
          </a:p>
          <a:p>
            <a:pPr marL="548640" indent="-411480" fontAlgn="auto">
              <a:lnSpc>
                <a:spcPct val="90000"/>
              </a:lnSpc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" panose="05000000000000000000" pitchFamily="2" charset="2"/>
              <a:buChar char="Ø"/>
              <a:defRPr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мобилизация и перестройка работы транспорта </a:t>
            </a:r>
          </a:p>
          <a:p>
            <a:pPr marL="548640" indent="-411480" fontAlgn="auto">
              <a:lnSpc>
                <a:spcPct val="90000"/>
              </a:lnSpc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" panose="05000000000000000000" pitchFamily="2" charset="2"/>
              <a:buChar char="Ø"/>
              <a:defRPr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мобилизация продовольственных ресурсов для снабжения армии и городов 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48640" indent="-411480" fontAlgn="auto">
              <a:lnSpc>
                <a:spcPct val="90000"/>
              </a:lnSpc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" panose="05000000000000000000" pitchFamily="2" charset="2"/>
              <a:buChar char="Ø"/>
              <a:defRPr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МОБИЛИЗАЦИЯ ВСЕХ СРЕДСТВ НА НУЖДЫ СТРАНЫ </a:t>
            </a:r>
          </a:p>
          <a:p>
            <a:pPr marL="548640" indent="-411480" fontAlgn="auto">
              <a:lnSpc>
                <a:spcPct val="90000"/>
              </a:lnSpc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endParaRPr lang="ru-RU" sz="2400" b="1" dirty="0"/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ABBAF02D-DF92-4AA8-83F0-C20023A961A5}"/>
              </a:ext>
            </a:extLst>
          </p:cNvPr>
          <p:cNvSpPr/>
          <p:nvPr/>
        </p:nvSpPr>
        <p:spPr>
          <a:xfrm>
            <a:off x="916248" y="300335"/>
            <a:ext cx="746390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Всеобщая</a:t>
            </a:r>
            <a:r>
              <a:rPr lang="ru-RU" sz="5400" b="1" cap="none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 </a:t>
            </a:r>
            <a:r>
              <a:rPr lang="ru-RU" sz="5400" b="1" cap="none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мобилизация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284" y="-99392"/>
            <a:ext cx="9283804" cy="6980899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4648199" y="3406874"/>
            <a:ext cx="3896864" cy="2682886"/>
          </a:xfrm>
          <a:prstGeom prst="rect">
            <a:avLst/>
          </a:prstGeom>
          <a:blipFill rotWithShape="1">
            <a:blip r:embed="rId4"/>
            <a:stretch>
              <a:fillRect/>
            </a:stretch>
          </a:blip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1" name="Прямоугольник 10"/>
          <p:cNvSpPr/>
          <p:nvPr/>
        </p:nvSpPr>
        <p:spPr>
          <a:xfrm>
            <a:off x="187895" y="762000"/>
            <a:ext cx="4211408" cy="2378165"/>
          </a:xfrm>
          <a:prstGeom prst="rect">
            <a:avLst/>
          </a:prstGeom>
          <a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1000" b="-1000"/>
            </a:stretch>
          </a:blip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5" name="Прямоугольник 4"/>
          <p:cNvSpPr/>
          <p:nvPr/>
        </p:nvSpPr>
        <p:spPr>
          <a:xfrm>
            <a:off x="187895" y="4286652"/>
            <a:ext cx="446030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Карьера её на этом не закончилась: до 1980 года Лидия Федоровна  работала экономистом  </a:t>
            </a:r>
            <a:r>
              <a:rPr lang="ru-RU" sz="2000" b="1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Усадского</a:t>
            </a:r>
            <a:r>
              <a:rPr lang="ru-RU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спиртзавода</a:t>
            </a:r>
            <a:r>
              <a:rPr lang="ru-RU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540716" y="1124744"/>
            <a:ext cx="4572000" cy="132343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После окончания войны с 1945-1946 года </a:t>
            </a:r>
            <a:r>
              <a:rPr lang="ru-RU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идия Федоровна </a:t>
            </a:r>
            <a:r>
              <a:rPr lang="ru-RU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работала </a:t>
            </a:r>
            <a:r>
              <a:rPr lang="ru-RU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счетоводом </a:t>
            </a:r>
            <a:r>
              <a:rPr lang="ru-RU" sz="2000" b="1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Усадского</a:t>
            </a:r>
            <a:r>
              <a:rPr lang="ru-RU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откормзавода</a:t>
            </a:r>
            <a:r>
              <a:rPr lang="ru-RU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Высокогорского района. </a:t>
            </a:r>
          </a:p>
        </p:txBody>
      </p:sp>
    </p:spTree>
    <p:extLst>
      <p:ext uri="{BB962C8B-B14F-4D97-AF65-F5344CB8AC3E}">
        <p14:creationId xmlns:p14="http://schemas.microsoft.com/office/powerpoint/2010/main" val="1850487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Место для изображения из Интернета 5"/>
          <p:cNvPicPr>
            <a:picLocks noGrp="1" noChangeAspect="1"/>
          </p:cNvPicPr>
          <p:nvPr>
            <p:ph type="clipArt"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6858000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267744" y="3464242"/>
            <a:ext cx="5112568" cy="205048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труженикам тыла! </a:t>
            </a:r>
          </a:p>
          <a:p>
            <a:pPr marL="0" indent="0">
              <a:buNone/>
            </a:pPr>
            <a:r>
              <a:rPr lang="ru-RU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Мы </a:t>
            </a:r>
            <a:r>
              <a:rPr lang="ru-RU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все перед вами в долгу – </a:t>
            </a:r>
            <a:br>
              <a:rPr lang="ru-RU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Вы в небе, на море, на суше </a:t>
            </a:r>
            <a:br>
              <a:rPr lang="ru-RU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Вздохнуть не давали врагу. </a:t>
            </a:r>
            <a:br>
              <a:rPr lang="ru-RU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 то, что нас мама учила </a:t>
            </a:r>
            <a:br>
              <a:rPr lang="ru-RU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По-русски читать и писать, </a:t>
            </a:r>
            <a:br>
              <a:rPr lang="ru-RU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Вам, труженик тыла </a:t>
            </a:r>
            <a:br>
              <a:rPr lang="ru-RU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 счастье любить и мечтать! </a:t>
            </a:r>
            <a:br>
              <a:rPr lang="ru-RU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0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D1474E0-A520-4E2B-9344-E5CEC8D9F24D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4" y="102501"/>
            <a:ext cx="5183560" cy="33476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72562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Картинка 2"/>
          <p:cNvSpPr>
            <a:spLocks noGrp="1"/>
          </p:cNvSpPr>
          <p:nvPr>
            <p:ph type="clipArt" sz="half" idx="1"/>
          </p:nvPr>
        </p:nvSpPr>
        <p:spPr/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D1474E0-A520-4E2B-9344-E5CEC8D9F24D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  <p:pic>
        <p:nvPicPr>
          <p:cNvPr id="6" name="Место для изображения из Интернета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6858000"/>
          </a:xfrm>
          <a:prstGeom prst="rect">
            <a:avLst/>
          </a:prstGeom>
        </p:spPr>
      </p:pic>
      <p:sp>
        <p:nvSpPr>
          <p:cNvPr id="7" name="AutoShape 2" descr="https://fhd.multiurok.ru/7/d/d/7dd67c0c4362e9781325ff3345df957629655275/img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AutoShape 4" descr="https://fhd.multiurok.ru/7/d/d/7dd67c0c4362e9781325ff3345df957629655275/img9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" name="AutoShape 7" descr="https://fhd.multiurok.ru/7/d/d/7dd67c0c4362e9781325ff3345df957629655275/img9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3347864" y="2877495"/>
            <a:ext cx="396044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«</a:t>
            </a:r>
            <a:r>
              <a:rPr lang="ru-RU" b="1" i="1" dirty="0" smtClean="0"/>
              <a:t>Из одного металла льют </a:t>
            </a:r>
          </a:p>
          <a:p>
            <a:r>
              <a:rPr lang="ru-RU" b="1" i="1" dirty="0" smtClean="0"/>
              <a:t>Медаль за бой, медаль за труд!»</a:t>
            </a:r>
          </a:p>
          <a:p>
            <a:r>
              <a:rPr lang="ru-RU" b="1" i="1" dirty="0" smtClean="0"/>
              <a:t>Сказал поэт, как отрубил.</a:t>
            </a:r>
          </a:p>
          <a:p>
            <a:r>
              <a:rPr lang="ru-RU" b="1" i="1" dirty="0" smtClean="0"/>
              <a:t>Слова я эти не забыл.</a:t>
            </a:r>
          </a:p>
          <a:p>
            <a:r>
              <a:rPr lang="ru-RU" b="1" i="1" dirty="0" smtClean="0"/>
              <a:t>Пусть в этих кованых словах</a:t>
            </a:r>
          </a:p>
          <a:p>
            <a:r>
              <a:rPr lang="ru-RU" b="1" i="1" dirty="0" smtClean="0"/>
              <a:t>Спасибо тем кто на волах</a:t>
            </a:r>
          </a:p>
          <a:p>
            <a:r>
              <a:rPr lang="ru-RU" b="1" i="1" dirty="0" smtClean="0"/>
              <a:t>Пахал, и сеял, и косил.</a:t>
            </a:r>
          </a:p>
          <a:p>
            <a:r>
              <a:rPr lang="ru-RU" b="1" i="1" dirty="0" smtClean="0"/>
              <a:t>Солдат и Родину кормил.</a:t>
            </a:r>
          </a:p>
          <a:p>
            <a:r>
              <a:rPr lang="ru-RU" b="1" i="1" dirty="0" smtClean="0"/>
              <a:t>Вас, скромных тружеников тыла,</a:t>
            </a:r>
          </a:p>
          <a:p>
            <a:r>
              <a:rPr lang="ru-RU" b="1" i="1" dirty="0" smtClean="0"/>
              <a:t>Страна медалью наградила</a:t>
            </a:r>
          </a:p>
          <a:p>
            <a:r>
              <a:rPr lang="ru-RU" b="1" i="1" dirty="0" smtClean="0"/>
              <a:t>«Из одного металла льют</a:t>
            </a:r>
          </a:p>
          <a:p>
            <a:r>
              <a:rPr lang="ru-RU" b="1" i="1" dirty="0" smtClean="0"/>
              <a:t>Медаль за бой, медаль за труд!»</a:t>
            </a:r>
          </a:p>
          <a:p>
            <a:r>
              <a:rPr lang="ru-RU" dirty="0" smtClean="0"/>
              <a:t>                                   </a:t>
            </a:r>
            <a:r>
              <a:rPr lang="ru-RU" dirty="0" err="1" smtClean="0"/>
              <a:t>Крячкова</a:t>
            </a:r>
            <a:r>
              <a:rPr lang="ru-RU" dirty="0" smtClean="0"/>
              <a:t> Н.М.</a:t>
            </a:r>
          </a:p>
          <a:p>
            <a:endParaRPr lang="ru-RU" dirty="0"/>
          </a:p>
        </p:txBody>
      </p:sp>
      <p:pic>
        <p:nvPicPr>
          <p:cNvPr id="2059" name="Picture 11" descr="C:\Users\User\Desktop\8aaedad54632906510f6ecfaffbf435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4460" y="160338"/>
            <a:ext cx="6745932" cy="24667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4841332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1157</TotalTime>
  <Words>258</Words>
  <Application>Microsoft Office PowerPoint</Application>
  <PresentationFormat>Экран (4:3)</PresentationFormat>
  <Paragraphs>38</Paragraphs>
  <Slides>7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3" baseType="lpstr">
      <vt:lpstr>Arial</vt:lpstr>
      <vt:lpstr>Calibri</vt:lpstr>
      <vt:lpstr>Times New Roman</vt:lpstr>
      <vt:lpstr>Wingdings</vt:lpstr>
      <vt:lpstr>Wingdings 2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 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Светулька</dc:creator>
  <cp:lastModifiedBy>гимназия 13</cp:lastModifiedBy>
  <cp:revision>127</cp:revision>
  <dcterms:created xsi:type="dcterms:W3CDTF">2014-10-05T11:55:21Z</dcterms:created>
  <dcterms:modified xsi:type="dcterms:W3CDTF">2020-02-19T12:06:00Z</dcterms:modified>
</cp:coreProperties>
</file>